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4"/>
  </p:notesMasterIdLst>
  <p:handoutMasterIdLst>
    <p:handoutMasterId r:id="rId15"/>
  </p:handoutMasterIdLst>
  <p:sldIdLst>
    <p:sldId id="259" r:id="rId7"/>
    <p:sldId id="261" r:id="rId8"/>
    <p:sldId id="267" r:id="rId9"/>
    <p:sldId id="260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25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like PowerShell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074" y="552009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33393" y="55200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ssemblies">
            <a:extLst>
              <a:ext uri="{FF2B5EF4-FFF2-40B4-BE49-F238E27FC236}">
                <a16:creationId xmlns:a16="http://schemas.microsoft.com/office/drawing/2014/main" id="{1B11B639-A250-9449-C021-FDF08376601F}"/>
              </a:ext>
            </a:extLst>
          </p:cNvPr>
          <p:cNvSpPr txBox="1">
            <a:spLocks/>
          </p:cNvSpPr>
          <p:nvPr/>
        </p:nvSpPr>
        <p:spPr>
          <a:xfrm>
            <a:off x="1" y="2358131"/>
            <a:ext cx="12191999" cy="21417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11200" dirty="0">
                <a:solidFill>
                  <a:srgbClr val="3B2B46"/>
                </a:solidFill>
              </a:rPr>
              <a:t>WHY</a:t>
            </a:r>
            <a:endParaRPr lang="en-GB" sz="11200" b="0" dirty="0">
              <a:solidFill>
                <a:srgbClr val="3B2B46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398589A-8463-824D-B3B7-6AA109491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9905"/>
            <a:ext cx="11003280" cy="42768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Leverage .NET ecosystem</a:t>
            </a:r>
          </a:p>
          <a:p>
            <a:endParaRPr lang="en-US" dirty="0"/>
          </a:p>
          <a:p>
            <a:r>
              <a:rPr lang="en-US" dirty="0"/>
              <a:t>Implement extensible APIs in a more robust way</a:t>
            </a:r>
          </a:p>
          <a:p>
            <a:endParaRPr lang="en-US" dirty="0"/>
          </a:p>
          <a:p>
            <a:r>
              <a:rPr lang="en-US" dirty="0"/>
              <a:t>.NET features that aren’t in PowerShell</a:t>
            </a:r>
          </a:p>
          <a:p>
            <a:pPr lvl="1"/>
            <a:r>
              <a:rPr lang="en-US" dirty="0"/>
              <a:t>Type safety</a:t>
            </a:r>
          </a:p>
          <a:p>
            <a:pPr lvl="1"/>
            <a:r>
              <a:rPr lang="en-US" dirty="0"/>
              <a:t>Generic methods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7" presetClass="path" presetSubtype="0" accel="25000" decel="2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0023 C 0 -0.29005 -0.10052 -0.40023 -0.18203 -0.40023 L -0.36406 -0.4002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03" y="-2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</a:t>
            </a:r>
            <a:r>
              <a:rPr lang="fr-FR" dirty="0" err="1"/>
              <a:t>title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PSConf.EU 2023 </a:t>
            </a:r>
            <a:r>
              <a:rPr lang="fr-FR" dirty="0" err="1"/>
              <a:t>presentation</a:t>
            </a:r>
            <a:endParaRPr lang="fr-F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prefer</a:t>
            </a:r>
            <a:r>
              <a:rPr lang="fr-FR" dirty="0"/>
              <a:t> demos, use slides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moderation</a:t>
            </a:r>
            <a:endParaRPr lang="fr-FR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681676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117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Slide title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Emanuel Palm</cp:lastModifiedBy>
  <cp:revision>9</cp:revision>
  <dcterms:created xsi:type="dcterms:W3CDTF">2022-05-02T14:38:43Z</dcterms:created>
  <dcterms:modified xsi:type="dcterms:W3CDTF">2023-06-12T09:42:09Z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